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6" r:id="rId9"/>
    <p:sldId id="263" r:id="rId10"/>
    <p:sldId id="267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280" autoAdjust="0"/>
  </p:normalViewPr>
  <p:slideViewPr>
    <p:cSldViewPr>
      <p:cViewPr>
        <p:scale>
          <a:sx n="33" d="100"/>
          <a:sy n="33" d="100"/>
        </p:scale>
        <p:origin x="267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56F98-C143-499D-BAA9-72D6BD3305DA}" type="datetimeFigureOut">
              <a:rPr lang="pl-PL" smtClean="0"/>
              <a:t>2016-05-31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C9D2D-5D59-4A30-B4B0-17CD653908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875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1) Definicja 2) </a:t>
            </a:r>
            <a:r>
              <a:rPr lang="pl-PL" baseline="0" dirty="0" err="1"/>
              <a:t>nano</a:t>
            </a:r>
            <a:r>
              <a:rPr lang="pl-PL" baseline="0" dirty="0"/>
              <a:t> a nie-</a:t>
            </a:r>
            <a:r>
              <a:rPr lang="pl-PL" baseline="0" dirty="0" err="1"/>
              <a:t>nano</a:t>
            </a:r>
            <a:r>
              <a:rPr lang="pl-PL" baseline="0" dirty="0"/>
              <a:t> (rozwinięta powierzchnia) 3) przykłady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C9D2D-5D59-4A30-B4B0-17CD653908F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37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1)  Definicja</a:t>
            </a:r>
            <a:r>
              <a:rPr lang="pl-PL" baseline="0" dirty="0"/>
              <a:t> 2) obniżenie energii powierzchni 3) budowa ligandu 4) kontrolowanie właściwości materiału ligandami (</a:t>
            </a:r>
            <a:r>
              <a:rPr lang="pl-PL" baseline="0" dirty="0" err="1"/>
              <a:t>odzdziaływania</a:t>
            </a:r>
            <a:r>
              <a:rPr lang="pl-PL" baseline="0" dirty="0"/>
              <a:t>) 4) wymiana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C9D2D-5D59-4A30-B4B0-17CD653908F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010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1) N=N</a:t>
            </a:r>
            <a:r>
              <a:rPr lang="pl-PL" baseline="0" dirty="0"/>
              <a:t> 2) LC 3) przełączniki molekularne, zmiana uporządkowania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C9D2D-5D59-4A30-B4B0-17CD653908F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159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C9D2D-5D59-4A30-B4B0-17CD653908F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309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8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1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6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0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0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2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813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81192" y="833253"/>
            <a:ext cx="7989752" cy="1504844"/>
          </a:xfrm>
        </p:spPr>
        <p:txBody>
          <a:bodyPr>
            <a:noAutofit/>
          </a:bodyPr>
          <a:lstStyle/>
          <a:p>
            <a:pPr algn="ctr"/>
            <a:r>
              <a:rPr lang="pl-PL" sz="4000" dirty="0"/>
              <a:t>Nowe </a:t>
            </a:r>
            <a:r>
              <a:rPr lang="pl-PL" sz="4000" dirty="0" err="1"/>
              <a:t>fotoprzełączalne</a:t>
            </a:r>
            <a:r>
              <a:rPr lang="pl-PL" sz="4000" dirty="0"/>
              <a:t> nanomateriały hybrydowe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u="sng" dirty="0"/>
              <a:t>Jakub Mizera</a:t>
            </a:r>
            <a:r>
              <a:rPr lang="pl-PL" sz="1800" u="sng" baseline="30000" dirty="0"/>
              <a:t>1,2</a:t>
            </a:r>
            <a:r>
              <a:rPr lang="pl-PL" sz="1800" dirty="0"/>
              <a:t>, Aleksander promiński</a:t>
            </a:r>
            <a:r>
              <a:rPr lang="pl-PL" sz="1800" baseline="30000" dirty="0"/>
              <a:t>2</a:t>
            </a:r>
            <a:r>
              <a:rPr lang="pl-PL" sz="1800" dirty="0"/>
              <a:t>, Michał m. wójcik</a:t>
            </a:r>
            <a:r>
              <a:rPr lang="pl-PL" sz="1800" baseline="30000" dirty="0"/>
              <a:t>2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558030"/>
            <a:ext cx="2448272" cy="148779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12" y="4629024"/>
            <a:ext cx="1536280" cy="153628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976" y="4438551"/>
            <a:ext cx="4220036" cy="172675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971600" y="3356992"/>
            <a:ext cx="7599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aseline="30000" dirty="0">
                <a:solidFill>
                  <a:schemeClr val="bg1"/>
                </a:solidFill>
              </a:rPr>
              <a:t>1 </a:t>
            </a:r>
            <a:r>
              <a:rPr lang="pl-PL" dirty="0">
                <a:solidFill>
                  <a:schemeClr val="bg1"/>
                </a:solidFill>
              </a:rPr>
              <a:t>V LO im. Ks. Józefa Poniatowskiego w Warszawie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baseline="30000" dirty="0">
                <a:solidFill>
                  <a:schemeClr val="bg1"/>
                </a:solidFill>
              </a:rPr>
              <a:t>2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Pracownia</a:t>
            </a:r>
            <a:r>
              <a:rPr lang="en-US" dirty="0">
                <a:solidFill>
                  <a:schemeClr val="bg1"/>
                </a:solidFill>
                <a:latin typeface="Open Sans" pitchFamily="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Syntezy</a:t>
            </a:r>
            <a:r>
              <a:rPr lang="en-US" dirty="0">
                <a:solidFill>
                  <a:schemeClr val="bg1"/>
                </a:solidFill>
                <a:latin typeface="Open Sans" pitchFamily="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Nanomateriałów</a:t>
            </a:r>
            <a:r>
              <a:rPr lang="en-US" dirty="0">
                <a:solidFill>
                  <a:schemeClr val="bg1"/>
                </a:solidFill>
                <a:latin typeface="Open Sans" pitchFamily="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Organicznych</a:t>
            </a:r>
            <a:r>
              <a:rPr lang="en-US" dirty="0">
                <a:solidFill>
                  <a:schemeClr val="bg1"/>
                </a:solidFill>
                <a:latin typeface="Open Sans" pitchFamily="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i</a:t>
            </a:r>
            <a:r>
              <a:rPr lang="en-US" dirty="0">
                <a:solidFill>
                  <a:schemeClr val="bg1"/>
                </a:solidFill>
                <a:latin typeface="Open Sans" pitchFamily="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 pitchFamily="34"/>
              </a:rPr>
              <a:t>Biomolekuł</a:t>
            </a:r>
            <a:r>
              <a:rPr lang="pl-PL" dirty="0">
                <a:solidFill>
                  <a:schemeClr val="bg1"/>
                </a:solidFill>
                <a:latin typeface="Open Sans" pitchFamily="34"/>
              </a:rPr>
              <a:t>, </a:t>
            </a:r>
            <a:br>
              <a:rPr lang="pl-PL" dirty="0">
                <a:solidFill>
                  <a:schemeClr val="bg1"/>
                </a:solidFill>
                <a:latin typeface="Open Sans" pitchFamily="34"/>
              </a:rPr>
            </a:br>
            <a:r>
              <a:rPr lang="pl-PL" dirty="0">
                <a:solidFill>
                  <a:schemeClr val="bg1"/>
                </a:solidFill>
                <a:latin typeface="Open Sans" pitchFamily="34"/>
              </a:rPr>
              <a:t> Wydział Chemii, Uniwersytet Warszawski</a:t>
            </a:r>
            <a:endParaRPr lang="en-US" dirty="0">
              <a:solidFill>
                <a:schemeClr val="bg1"/>
              </a:solidFill>
              <a:latin typeface="Open Sans" pitchFamily="34"/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0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1" y="548680"/>
            <a:ext cx="8919507" cy="648536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60868"/>
            <a:ext cx="981472" cy="16675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077072"/>
            <a:ext cx="981472" cy="15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8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Dziękuję za Uwagę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558030"/>
            <a:ext cx="2448272" cy="14877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12" y="4629024"/>
            <a:ext cx="1536280" cy="15362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976" y="4438551"/>
            <a:ext cx="4220036" cy="17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796769"/>
          </a:xfrm>
        </p:spPr>
        <p:txBody>
          <a:bodyPr/>
          <a:lstStyle/>
          <a:p>
            <a:pPr algn="ctr"/>
            <a:r>
              <a:rPr lang="pl-PL" dirty="0"/>
              <a:t>Nanomateriały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8" y="1897210"/>
            <a:ext cx="2203772" cy="22037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88" y="1897210"/>
            <a:ext cx="2188716" cy="218871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852" y="1897210"/>
            <a:ext cx="4350632" cy="216605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92" y="4075186"/>
            <a:ext cx="7663216" cy="2303593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81192" y="6315951"/>
            <a:ext cx="7989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Gold </a:t>
            </a:r>
            <a:r>
              <a:rPr lang="pl-PL" sz="1600" dirty="0" err="1"/>
              <a:t>nanorods</a:t>
            </a:r>
            <a:r>
              <a:rPr lang="pl-PL" sz="1600" dirty="0"/>
              <a:t>: </a:t>
            </a:r>
            <a:r>
              <a:rPr lang="pl-PL" sz="1600" dirty="0" err="1"/>
              <a:t>Synthesis</a:t>
            </a:r>
            <a:r>
              <a:rPr lang="pl-PL" sz="1600" dirty="0"/>
              <a:t>, </a:t>
            </a:r>
            <a:r>
              <a:rPr lang="pl-PL" sz="1600" dirty="0" err="1"/>
              <a:t>characterization</a:t>
            </a:r>
            <a:r>
              <a:rPr lang="pl-PL" sz="1600" dirty="0"/>
              <a:t> and </a:t>
            </a:r>
            <a:r>
              <a:rPr lang="pl-PL" sz="1600" dirty="0" err="1"/>
              <a:t>applications</a:t>
            </a:r>
            <a:r>
              <a:rPr lang="pl-PL" sz="1600" dirty="0"/>
              <a:t> (2005)</a:t>
            </a:r>
          </a:p>
          <a:p>
            <a:r>
              <a:rPr lang="pl-PL" sz="1600" dirty="0"/>
              <a:t>Jorge </a:t>
            </a:r>
            <a:r>
              <a:rPr lang="pl-PL" sz="1600" dirty="0" err="1"/>
              <a:t>Pérez-Justea</a:t>
            </a:r>
            <a:r>
              <a:rPr lang="pl-PL" sz="1600" dirty="0"/>
              <a:t>, , , Isabel </a:t>
            </a:r>
            <a:r>
              <a:rPr lang="pl-PL" sz="1600" dirty="0" err="1"/>
              <a:t>Pastoriza</a:t>
            </a:r>
            <a:r>
              <a:rPr lang="pl-PL" sz="1600" dirty="0"/>
              <a:t>-Santosa, Luis M. Liz-</a:t>
            </a:r>
            <a:r>
              <a:rPr lang="pl-PL" sz="1600" dirty="0" err="1"/>
              <a:t>Marzána</a:t>
            </a:r>
            <a:r>
              <a:rPr lang="pl-PL" sz="1600" dirty="0"/>
              <a:t>, Paul </a:t>
            </a:r>
            <a:r>
              <a:rPr lang="pl-PL" sz="1600" dirty="0" err="1"/>
              <a:t>Mulvaneyb</a:t>
            </a:r>
            <a:endParaRPr lang="pl-PL" sz="1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31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849778"/>
          </a:xfrm>
        </p:spPr>
        <p:txBody>
          <a:bodyPr/>
          <a:lstStyle/>
          <a:p>
            <a:pPr algn="ctr"/>
            <a:r>
              <a:rPr lang="pl-PL" dirty="0"/>
              <a:t>Układy hybrydowe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1916832"/>
            <a:ext cx="6034405" cy="2160240"/>
          </a:xfrm>
        </p:spPr>
      </p:pic>
      <p:pic>
        <p:nvPicPr>
          <p:cNvPr id="5" name="Obraz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1520" y="3861048"/>
            <a:ext cx="5790101" cy="32563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581192" y="2348880"/>
            <a:ext cx="247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Przykładowe ligandy wraz z obrazem TEM zmodyfikowanych </a:t>
            </a:r>
            <a:r>
              <a:rPr lang="pl-PL" dirty="0" err="1"/>
              <a:t>nanocząstek</a:t>
            </a:r>
            <a:r>
              <a:rPr lang="pl-PL" dirty="0"/>
              <a:t> złota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584449" y="521657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Wymiana ligandów na powierzchni </a:t>
            </a:r>
            <a:r>
              <a:rPr lang="pl-PL" dirty="0" err="1"/>
              <a:t>nanocząstek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767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863029"/>
          </a:xfrm>
        </p:spPr>
        <p:txBody>
          <a:bodyPr/>
          <a:lstStyle/>
          <a:p>
            <a:pPr algn="ctr"/>
            <a:r>
              <a:rPr lang="pl-PL" dirty="0" err="1"/>
              <a:t>Fotoprzełączalność</a:t>
            </a:r>
            <a:endParaRPr lang="pl-PL" dirty="0"/>
          </a:p>
        </p:txBody>
      </p:sp>
      <p:pic>
        <p:nvPicPr>
          <p:cNvPr id="13" name="Symbol zastępczy zawartości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2324" y="2106283"/>
            <a:ext cx="1735727" cy="3972769"/>
          </a:xfrm>
        </p:spPr>
      </p:pic>
      <p:sp>
        <p:nvSpPr>
          <p:cNvPr id="15" name="pole tekstowe 14"/>
          <p:cNvSpPr txBox="1"/>
          <p:nvPr/>
        </p:nvSpPr>
        <p:spPr>
          <a:xfrm>
            <a:off x="-14216" y="6068917"/>
            <a:ext cx="4644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Marcin </a:t>
            </a:r>
            <a:r>
              <a:rPr lang="pl-PL" sz="1400" dirty="0" err="1"/>
              <a:t>Fialkowski</a:t>
            </a:r>
            <a:r>
              <a:rPr lang="pl-PL" sz="1400" dirty="0"/>
              <a:t>, </a:t>
            </a:r>
            <a:r>
              <a:rPr lang="pl-PL" sz="1400" dirty="0" err="1"/>
              <a:t>Kyle</a:t>
            </a:r>
            <a:r>
              <a:rPr lang="pl-PL" sz="1400" dirty="0"/>
              <a:t> J. M. Bishop, </a:t>
            </a:r>
            <a:r>
              <a:rPr lang="pl-PL" sz="1400" dirty="0" err="1"/>
              <a:t>Rafal</a:t>
            </a:r>
            <a:r>
              <a:rPr lang="pl-PL" sz="1400" dirty="0"/>
              <a:t> </a:t>
            </a:r>
            <a:r>
              <a:rPr lang="pl-PL" sz="1400" dirty="0" err="1"/>
              <a:t>Klajn</a:t>
            </a:r>
            <a:r>
              <a:rPr lang="pl-PL" sz="1400" dirty="0"/>
              <a:t>, </a:t>
            </a:r>
            <a:r>
              <a:rPr lang="pl-PL" sz="1400" dirty="0" err="1"/>
              <a:t>Stoyan</a:t>
            </a:r>
            <a:r>
              <a:rPr lang="pl-PL" sz="1400" dirty="0"/>
              <a:t> K. </a:t>
            </a:r>
            <a:r>
              <a:rPr lang="pl-PL" sz="1400" dirty="0" err="1"/>
              <a:t>Smoukov</a:t>
            </a:r>
            <a:r>
              <a:rPr lang="pl-PL" sz="1400" dirty="0"/>
              <a:t>, Christopher J. Campbell, and Bartosz A. Grzybowski</a:t>
            </a:r>
            <a:br>
              <a:rPr lang="pl-PL" sz="1400" dirty="0"/>
            </a:br>
            <a:r>
              <a:rPr lang="pl-PL" sz="1400" dirty="0"/>
              <a:t>J. </a:t>
            </a:r>
            <a:r>
              <a:rPr lang="pl-PL" sz="1400" dirty="0" err="1"/>
              <a:t>Phys</a:t>
            </a:r>
            <a:r>
              <a:rPr lang="pl-PL" sz="1400" dirty="0"/>
              <a:t>. Chem. B 2006, 110, 2482-2496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44008" y="1916831"/>
            <a:ext cx="4138882" cy="416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ole tekstowe 16"/>
          <p:cNvSpPr txBox="1"/>
          <p:nvPr/>
        </p:nvSpPr>
        <p:spPr>
          <a:xfrm>
            <a:off x="4788024" y="6072156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Zep</a:t>
            </a:r>
            <a:r>
              <a:rPr lang="pl-PL" sz="1400" dirty="0"/>
              <a:t>, A., </a:t>
            </a:r>
            <a:r>
              <a:rPr lang="pl-PL" sz="1400" dirty="0" err="1"/>
              <a:t>Wojcik</a:t>
            </a:r>
            <a:r>
              <a:rPr lang="pl-PL" sz="1400" dirty="0"/>
              <a:t>, M. M., Lewandowski, W., </a:t>
            </a:r>
            <a:r>
              <a:rPr lang="pl-PL" sz="1400" dirty="0" err="1"/>
              <a:t>Sitkowska</a:t>
            </a:r>
            <a:r>
              <a:rPr lang="pl-PL" sz="1400" dirty="0"/>
              <a:t>, K., </a:t>
            </a:r>
            <a:r>
              <a:rPr lang="pl-PL" sz="1400" dirty="0" err="1"/>
              <a:t>Prominski</a:t>
            </a:r>
            <a:r>
              <a:rPr lang="pl-PL" sz="1400" dirty="0"/>
              <a:t>, A., Mieczkowski, J., Pociecha, D. and </a:t>
            </a:r>
            <a:r>
              <a:rPr lang="pl-PL" sz="1400" dirty="0" err="1"/>
              <a:t>Gorecka</a:t>
            </a:r>
            <a:r>
              <a:rPr lang="pl-PL" sz="1400" dirty="0"/>
              <a:t>, E.. </a:t>
            </a:r>
            <a:r>
              <a:rPr lang="pl-PL" sz="1400" dirty="0" err="1"/>
              <a:t>Angew</a:t>
            </a:r>
            <a:r>
              <a:rPr lang="pl-PL" sz="1400" dirty="0"/>
              <a:t>. Chem. </a:t>
            </a:r>
            <a:r>
              <a:rPr lang="pl-PL" sz="1400" dirty="0" err="1"/>
              <a:t>Int</a:t>
            </a:r>
            <a:r>
              <a:rPr lang="pl-PL" sz="1400" dirty="0"/>
              <a:t>. Ed., 2014, 53:  13725–13728.</a:t>
            </a:r>
          </a:p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81" y="3007560"/>
            <a:ext cx="2673443" cy="16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5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849778"/>
          </a:xfrm>
        </p:spPr>
        <p:txBody>
          <a:bodyPr/>
          <a:lstStyle/>
          <a:p>
            <a:pPr algn="ctr"/>
            <a:r>
              <a:rPr lang="pl-PL" dirty="0"/>
              <a:t>Potencjalne zastosowania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0406" y="1878683"/>
            <a:ext cx="5911324" cy="43294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599944" y="6267428"/>
            <a:ext cx="7663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iberation Sans" pitchFamily="18"/>
                <a:ea typeface="Droid Sans Fallback" pitchFamily="2"/>
                <a:cs typeface="FreeSans" pitchFamily="2"/>
              </a:rPr>
              <a:t>Atwater, H.A., “The promise of </a:t>
            </a:r>
            <a:r>
              <a:rPr lang="en-US" sz="1400" dirty="0" err="1">
                <a:latin typeface="Liberation Sans" pitchFamily="18"/>
                <a:ea typeface="Droid Sans Fallback" pitchFamily="2"/>
                <a:cs typeface="FreeSans" pitchFamily="2"/>
              </a:rPr>
              <a:t>plasmonics</a:t>
            </a:r>
            <a:r>
              <a:rPr lang="en-US" sz="1400" dirty="0">
                <a:latin typeface="Liberation Sans" pitchFamily="18"/>
                <a:ea typeface="Droid Sans Fallback" pitchFamily="2"/>
                <a:cs typeface="FreeSans" pitchFamily="2"/>
              </a:rPr>
              <a:t>”, </a:t>
            </a:r>
            <a:r>
              <a:rPr lang="en-US" sz="1400" i="1" dirty="0">
                <a:latin typeface="Liberation Sans" pitchFamily="18"/>
                <a:ea typeface="Droid Sans Fallback" pitchFamily="2"/>
                <a:cs typeface="FreeSans" pitchFamily="2"/>
              </a:rPr>
              <a:t>Scientific American </a:t>
            </a:r>
            <a:r>
              <a:rPr lang="en-US" sz="1400" dirty="0">
                <a:latin typeface="Liberation Sans" pitchFamily="18"/>
                <a:ea typeface="Droid Sans Fallback" pitchFamily="2"/>
                <a:cs typeface="FreeSans" pitchFamily="2"/>
              </a:rPr>
              <a:t>(2007), </a:t>
            </a:r>
            <a:r>
              <a:rPr lang="en-US" sz="1400" b="1" dirty="0">
                <a:latin typeface="Liberation Sans" pitchFamily="18"/>
                <a:ea typeface="Droid Sans Fallback" pitchFamily="2"/>
                <a:cs typeface="FreeSans" pitchFamily="2"/>
              </a:rPr>
              <a:t>296</a:t>
            </a:r>
            <a:r>
              <a:rPr lang="en-US" sz="1400" dirty="0">
                <a:latin typeface="Liberation Sans" pitchFamily="18"/>
                <a:ea typeface="Droid Sans Fallback" pitchFamily="2"/>
                <a:cs typeface="FreeSans" pitchFamily="2"/>
              </a:rPr>
              <a:t>, 4: 56-63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73552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3" y="559235"/>
            <a:ext cx="8403071" cy="62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822012"/>
          </a:xfrm>
        </p:spPr>
        <p:txBody>
          <a:bodyPr/>
          <a:lstStyle/>
          <a:p>
            <a:pPr algn="ctr"/>
            <a:r>
              <a:rPr lang="pl-PL" dirty="0"/>
              <a:t>Etap I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2420888"/>
            <a:ext cx="4968552" cy="3491954"/>
          </a:xfrm>
        </p:spPr>
      </p:pic>
    </p:spTree>
    <p:extLst>
      <p:ext uri="{BB962C8B-B14F-4D97-AF65-F5344CB8AC3E}">
        <p14:creationId xmlns:p14="http://schemas.microsoft.com/office/powerpoint/2010/main" val="242212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0262" t="1304" r="11164" b="1621"/>
          <a:stretch/>
        </p:blipFill>
        <p:spPr>
          <a:xfrm>
            <a:off x="395537" y="692697"/>
            <a:ext cx="8126164" cy="56446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420888"/>
            <a:ext cx="981472" cy="16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863030"/>
          </a:xfrm>
        </p:spPr>
        <p:txBody>
          <a:bodyPr/>
          <a:lstStyle/>
          <a:p>
            <a:pPr algn="ctr"/>
            <a:r>
              <a:rPr lang="pl-PL" dirty="0"/>
              <a:t>Etap II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2636912"/>
            <a:ext cx="4824536" cy="3138639"/>
          </a:xfrm>
        </p:spPr>
      </p:pic>
    </p:spTree>
    <p:extLst>
      <p:ext uri="{BB962C8B-B14F-4D97-AF65-F5344CB8AC3E}">
        <p14:creationId xmlns:p14="http://schemas.microsoft.com/office/powerpoint/2010/main" val="2861748467"/>
      </p:ext>
    </p:extLst>
  </p:cSld>
  <p:clrMapOvr>
    <a:masterClrMapping/>
  </p:clrMapOvr>
</p:sld>
</file>

<file path=ppt/theme/theme1.xml><?xml version="1.0" encoding="utf-8"?>
<a:theme xmlns:a="http://schemas.openxmlformats.org/drawingml/2006/main" name="Dywidenda">
  <a:themeElements>
    <a:clrScheme name="Dyw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yw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w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TM03457464[[fn=Dywidenda]]</Template>
  <TotalTime>2917</TotalTime>
  <Words>229</Words>
  <Application>Microsoft Office PowerPoint</Application>
  <PresentationFormat>Pokaz na ekranie (4:3)</PresentationFormat>
  <Paragraphs>24</Paragraphs>
  <Slides>11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9" baseType="lpstr">
      <vt:lpstr>Calibri</vt:lpstr>
      <vt:lpstr>Droid Sans Fallback</vt:lpstr>
      <vt:lpstr>FreeSans</vt:lpstr>
      <vt:lpstr>Gill Sans MT</vt:lpstr>
      <vt:lpstr>Liberation Sans</vt:lpstr>
      <vt:lpstr>Open Sans</vt:lpstr>
      <vt:lpstr>Wingdings 2</vt:lpstr>
      <vt:lpstr>Dywidenda</vt:lpstr>
      <vt:lpstr>Nowe fotoprzełączalne nanomateriały hybrydowe</vt:lpstr>
      <vt:lpstr>Nanomateriały</vt:lpstr>
      <vt:lpstr>Układy hybrydowe</vt:lpstr>
      <vt:lpstr>Fotoprzełączalność</vt:lpstr>
      <vt:lpstr>Potencjalne zastosowania</vt:lpstr>
      <vt:lpstr>Prezentacja programu PowerPoint</vt:lpstr>
      <vt:lpstr>Etap I</vt:lpstr>
      <vt:lpstr>Prezentacja programu PowerPoint</vt:lpstr>
      <vt:lpstr>Etap II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Nowe fotoprzełączalne nanomateriały hybrydowe</dc:title>
  <dc:creator>Jakub Mizera</dc:creator>
  <cp:lastModifiedBy>Jakub Mizera</cp:lastModifiedBy>
  <cp:revision>38</cp:revision>
  <dcterms:created xsi:type="dcterms:W3CDTF">2016-05-30T09:26:46Z</dcterms:created>
  <dcterms:modified xsi:type="dcterms:W3CDTF">2016-06-01T10:04:30Z</dcterms:modified>
</cp:coreProperties>
</file>