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D57A-DD43-48AC-ABD6-D88B8C450079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36F4-D955-4B47-8FFF-89791456DB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http://www.skanska.pl/pl/oferta/usugi-specjalistyczne-wynajem/tory-kolejowe-i-tramwajowe1/wynajem-sprztu3/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836F4-D955-4B47-8FFF-89791456DBE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836F4-D955-4B47-8FFF-89791456DBE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C5F368-060F-4904-9C3C-701FC929F19A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9E2BB5-285A-4DF0-8F8D-E6ACEC6BCA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w.edu.pl/people/AMyslinski/sesja2007/pliki/postery/01_1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24.com/paper/232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946647"/>
          </a:xfrm>
        </p:spPr>
        <p:txBody>
          <a:bodyPr>
            <a:noAutofit/>
          </a:bodyPr>
          <a:lstStyle/>
          <a:p>
            <a:r>
              <a:rPr lang="pl-PL" sz="4800" dirty="0" smtClean="0"/>
              <a:t>Synteza spaleniowa jako metoda otrzymywania nanomateriałów</a:t>
            </a:r>
            <a:endParaRPr lang="pl-PL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581128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Piotr Toka</a:t>
            </a:r>
          </a:p>
          <a:p>
            <a:r>
              <a:rPr lang="pl-PL" dirty="0" smtClean="0"/>
              <a:t>Opiekun: dr Agnieszka Dąbrowska</a:t>
            </a:r>
          </a:p>
          <a:p>
            <a:pPr algn="ctr"/>
            <a:r>
              <a:rPr lang="pl-PL" b="1" dirty="0" smtClean="0"/>
              <a:t>Uniwersytet Warszawski Wydział Chemii Pracownia Fizykochemii Nanomateriałów</a:t>
            </a:r>
          </a:p>
          <a:p>
            <a:pPr algn="ctr"/>
            <a:endParaRPr lang="pl-PL" dirty="0" smtClean="0"/>
          </a:p>
          <a:p>
            <a:r>
              <a:rPr lang="pl-PL" sz="1200" dirty="0" smtClean="0"/>
              <a:t>Autorem zdjęć jest dr Agnieszka Dąbrowska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to jest synteza spaleniowa?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/>
              <a:t>Samorozprzestrzeniająca się synteza wysokotemperaturowa</a:t>
            </a:r>
            <a:endParaRPr lang="pl-PL" sz="2400" dirty="0"/>
          </a:p>
        </p:txBody>
      </p:sp>
      <p:pic>
        <p:nvPicPr>
          <p:cNvPr id="1026" name="Picture 2" descr="http://www.skanska.pl/cdn-1d1366e5f763f98/PageFiles/19115/term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979" y="2348880"/>
            <a:ext cx="3432042" cy="25740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44522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Fe</a:t>
            </a:r>
            <a:r>
              <a:rPr lang="pl-PL" sz="2400" baseline="-25000" dirty="0"/>
              <a:t>2</a:t>
            </a:r>
            <a:r>
              <a:rPr lang="pl-PL" sz="2400" dirty="0"/>
              <a:t>O</a:t>
            </a:r>
            <a:r>
              <a:rPr lang="pl-PL" sz="2400" baseline="-25000" dirty="0"/>
              <a:t>3</a:t>
            </a:r>
            <a:r>
              <a:rPr lang="pl-PL" sz="2400" dirty="0"/>
              <a:t> + 2 Al →  Al</a:t>
            </a:r>
            <a:r>
              <a:rPr lang="pl-PL" sz="2400" baseline="-25000" dirty="0"/>
              <a:t>2</a:t>
            </a:r>
            <a:r>
              <a:rPr lang="pl-PL" sz="2400" dirty="0"/>
              <a:t>O</a:t>
            </a:r>
            <a:r>
              <a:rPr lang="pl-PL" sz="2400" baseline="-25000" dirty="0"/>
              <a:t>3</a:t>
            </a:r>
            <a:r>
              <a:rPr lang="pl-PL" sz="2400" dirty="0"/>
              <a:t> + 2 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575" y="4941168"/>
            <a:ext cx="21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Spawanie termitowe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/>
          </a:bodyPr>
          <a:lstStyle/>
          <a:p>
            <a:r>
              <a:rPr lang="pl-PL" dirty="0" smtClean="0"/>
              <a:t>Nanowłókna węglika krzemu (NWSiC)</a:t>
            </a:r>
            <a:endParaRPr lang="pl-PL" dirty="0"/>
          </a:p>
        </p:txBody>
      </p:sp>
      <p:pic>
        <p:nvPicPr>
          <p:cNvPr id="15362" name="Picture 2" descr="http://science24.com/resources/paper/23232/images/SiC_B_wypalanie_04_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372462" cy="2545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23628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Duża </a:t>
            </a:r>
            <a:r>
              <a:rPr lang="pl-PL" sz="2000" dirty="0" smtClean="0"/>
              <a:t>twardość (</a:t>
            </a:r>
            <a:r>
              <a:rPr lang="pl-PL" sz="2000" dirty="0" smtClean="0"/>
              <a:t>9,5 </a:t>
            </a:r>
            <a:r>
              <a:rPr lang="pl-PL" sz="2000" dirty="0" smtClean="0"/>
              <a:t>w skali Mohsa, diament ma </a:t>
            </a:r>
            <a:r>
              <a:rPr lang="pl-PL" sz="2000" dirty="0" smtClean="0"/>
              <a:t>10)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Bierność chemiczna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Wysoka temperatura topnienia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Fotoluminescencja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W</a:t>
            </a:r>
            <a:r>
              <a:rPr lang="pl-PL" sz="2000" dirty="0" smtClean="0"/>
              <a:t>ysoka przewodność cieplna</a:t>
            </a:r>
          </a:p>
          <a:p>
            <a:pPr>
              <a:buFont typeface="Arial" pitchFamily="34" charset="0"/>
              <a:buChar char="•"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 eksperymentalny</a:t>
            </a:r>
            <a:endParaRPr lang="pl-PL" dirty="0"/>
          </a:p>
        </p:txBody>
      </p:sp>
      <p:pic>
        <p:nvPicPr>
          <p:cNvPr id="5" name="Content Placeholder 4" descr="r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503104" cy="4142856"/>
          </a:xfrm>
        </p:spPr>
      </p:pic>
      <p:sp>
        <p:nvSpPr>
          <p:cNvPr id="7" name="TextBox 6"/>
          <p:cNvSpPr txBox="1"/>
          <p:nvPr/>
        </p:nvSpPr>
        <p:spPr>
          <a:xfrm>
            <a:off x="179512" y="2996952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Układ </a:t>
            </a:r>
            <a:r>
              <a:rPr lang="pl-PL" sz="1400" dirty="0" smtClean="0"/>
              <a:t>do kontrolowanego wprowadzania mieszanin gazowych</a:t>
            </a:r>
            <a:endParaRPr lang="pl-PL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47664" y="2780928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48264" y="55892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Wziernik z okienkiem</a:t>
            </a:r>
            <a:endParaRPr lang="pl-PL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4509120"/>
            <a:ext cx="20162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8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2 Si + -CF</a:t>
            </a:r>
            <a:r>
              <a:rPr lang="pl-PL" baseline="-25000" dirty="0" smtClean="0"/>
              <a:t>2</a:t>
            </a:r>
            <a:r>
              <a:rPr lang="pl-PL" dirty="0" smtClean="0"/>
              <a:t>CF</a:t>
            </a:r>
            <a:r>
              <a:rPr lang="pl-PL" baseline="-25000" dirty="0" smtClean="0"/>
              <a:t>2</a:t>
            </a:r>
            <a:r>
              <a:rPr lang="pl-PL" dirty="0" smtClean="0"/>
              <a:t>- → SiC + C + SiF</a:t>
            </a:r>
            <a:r>
              <a:rPr lang="pl-PL" baseline="-25000" dirty="0" smtClean="0"/>
              <a:t>4 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G:\Synteza spaleniowa\1 - ciąg zd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032448" cy="2891022"/>
          </a:xfrm>
          <a:prstGeom prst="rect">
            <a:avLst/>
          </a:prstGeom>
          <a:noFill/>
        </p:spPr>
      </p:pic>
      <p:pic>
        <p:nvPicPr>
          <p:cNvPr id="6" name="Content Placeholder 3" descr="IWEP4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132856"/>
            <a:ext cx="2162443" cy="1512168"/>
          </a:xfrm>
          <a:prstGeom prst="rect">
            <a:avLst/>
          </a:prstGeom>
        </p:spPr>
      </p:pic>
      <p:pic>
        <p:nvPicPr>
          <p:cNvPr id="7" name="Picture 2" descr="G:\Synteza spaleniowa\IWEP4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1800200" cy="14590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7984" y="3645024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Reagenty: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Tarflen </a:t>
            </a:r>
            <a:r>
              <a:rPr lang="pl-PL" sz="2000" dirty="0" smtClean="0"/>
              <a:t>(64%), Si (36%)</a:t>
            </a:r>
          </a:p>
          <a:p>
            <a:r>
              <a:rPr lang="pl-PL" sz="2000" dirty="0" smtClean="0"/>
              <a:t>Układ bomby: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średnia </a:t>
            </a:r>
            <a:r>
              <a:rPr lang="pl-PL" sz="2000" dirty="0" smtClean="0"/>
              <a:t>bomba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nić </a:t>
            </a:r>
            <a:r>
              <a:rPr lang="pl-PL" sz="2000" dirty="0" smtClean="0"/>
              <a:t>węglowa</a:t>
            </a:r>
          </a:p>
          <a:p>
            <a:r>
              <a:rPr lang="pl-PL" sz="2000" dirty="0" smtClean="0"/>
              <a:t>Atmosfera, ciśnienie początkowe: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powietrze</a:t>
            </a:r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10 </a:t>
            </a:r>
            <a:r>
              <a:rPr lang="pl-PL" sz="2000" dirty="0" smtClean="0"/>
              <a:t>atm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7" name="Picture 1" descr="C:\Users\Piotr\Documents\strona html\13334383_614711315362519_38381578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520280" cy="448049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19888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Reagenty: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 smtClean="0"/>
              <a:t>PTFE(64</a:t>
            </a:r>
            <a:r>
              <a:rPr lang="pl-PL" sz="2000" dirty="0" smtClean="0"/>
              <a:t>%), Si (36%)</a:t>
            </a:r>
          </a:p>
          <a:p>
            <a:r>
              <a:rPr lang="pl-PL" sz="2000" dirty="0" smtClean="0"/>
              <a:t>Układ bomby: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średnia </a:t>
            </a:r>
            <a:r>
              <a:rPr lang="pl-PL" sz="2000" dirty="0" smtClean="0"/>
              <a:t>bomba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nić </a:t>
            </a:r>
            <a:r>
              <a:rPr lang="pl-PL" sz="2000" dirty="0" smtClean="0"/>
              <a:t>węglowa</a:t>
            </a:r>
          </a:p>
          <a:p>
            <a:r>
              <a:rPr lang="pl-PL" sz="2000" dirty="0" smtClean="0"/>
              <a:t>Atmosfera, ciśnienie początkowe: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 smtClean="0"/>
              <a:t>tlenek węgla(II) 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10 </a:t>
            </a:r>
            <a:r>
              <a:rPr lang="pl-PL" sz="2000" dirty="0" smtClean="0"/>
              <a:t>atm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Content Placeholder 3" descr="ciąg zdj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644281" cy="2468056"/>
          </a:xfrm>
        </p:spPr>
      </p:pic>
      <p:pic>
        <p:nvPicPr>
          <p:cNvPr id="3073" name="Picture 1" descr="C:\Users\Piotr\Documents\strona html\13324427_614711355362515_1262972869_o.jpg"/>
          <p:cNvPicPr>
            <a:picLocks noChangeAspect="1" noChangeArrowheads="1"/>
          </p:cNvPicPr>
          <p:nvPr/>
        </p:nvPicPr>
        <p:blipFill>
          <a:blip r:embed="rId3" cstate="print"/>
          <a:srcRect t="24800" b="30050"/>
          <a:stretch>
            <a:fillRect/>
          </a:stretch>
        </p:blipFill>
        <p:spPr bwMode="auto">
          <a:xfrm>
            <a:off x="1187624" y="4005064"/>
            <a:ext cx="2808312" cy="225410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60032" y="292494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Reagenty: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PTFE, Si, </a:t>
            </a:r>
            <a:r>
              <a:rPr lang="pl-PL" sz="2000" dirty="0" smtClean="0"/>
              <a:t>NaN</a:t>
            </a:r>
            <a:r>
              <a:rPr lang="pl-PL" sz="2000" baseline="-25000" dirty="0" smtClean="0"/>
              <a:t>3</a:t>
            </a:r>
            <a:r>
              <a:rPr lang="pl-PL" sz="2000" dirty="0" smtClean="0"/>
              <a:t> </a:t>
            </a:r>
            <a:endParaRPr lang="pl-PL" sz="2000" dirty="0" smtClean="0"/>
          </a:p>
          <a:p>
            <a:r>
              <a:rPr lang="pl-PL" sz="2000" dirty="0" smtClean="0"/>
              <a:t>Układ bomby: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średnia </a:t>
            </a:r>
            <a:r>
              <a:rPr lang="pl-PL" sz="2000" dirty="0" smtClean="0"/>
              <a:t>bomba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nić </a:t>
            </a:r>
            <a:r>
              <a:rPr lang="pl-PL" sz="2000" dirty="0" smtClean="0"/>
              <a:t>węglowa</a:t>
            </a:r>
          </a:p>
          <a:p>
            <a:r>
              <a:rPr lang="pl-PL" sz="2000" dirty="0" smtClean="0"/>
              <a:t>Atmosfera, ciśnienie początkowe: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 smtClean="0"/>
              <a:t>powietrze </a:t>
            </a:r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10 </a:t>
            </a:r>
            <a:r>
              <a:rPr lang="pl-PL" sz="2000" dirty="0" smtClean="0"/>
              <a:t>atm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hlinkClick r:id="rId3"/>
              </a:rPr>
              <a:t>http://www.chem.uw.edu.pl/people/AMyslinski/sesja2007/pliki/postery/01_18.pdf</a:t>
            </a:r>
            <a:endParaRPr lang="pl-PL" sz="2400" dirty="0" smtClean="0"/>
          </a:p>
          <a:p>
            <a:r>
              <a:rPr lang="pl-PL" sz="2400" dirty="0" smtClean="0">
                <a:hlinkClick r:id="rId4"/>
              </a:rPr>
              <a:t>http://science24.com/paper/23232</a:t>
            </a:r>
            <a:endParaRPr lang="pl-PL" sz="2400" dirty="0" smtClean="0"/>
          </a:p>
          <a:p>
            <a:r>
              <a:rPr lang="pl-PL" sz="2400" dirty="0" smtClean="0"/>
              <a:t>„Warstwy nanokompozytowe węglowo-palladowe, Badania i technologia” redakcja naukowa Elżbieta </a:t>
            </a:r>
            <a:r>
              <a:rPr lang="pl-PL" sz="2400" dirty="0" smtClean="0"/>
              <a:t>Czerwosz</a:t>
            </a:r>
          </a:p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DZIĘKUJĘ ZA UWAGĘ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492</TotalTime>
  <Words>211</Words>
  <Application>Microsoft Office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Synteza spaleniowa jako metoda otrzymywania nanomateriałów</vt:lpstr>
      <vt:lpstr>Co to jest synteza spaleniowa?</vt:lpstr>
      <vt:lpstr>Nanowłókna węglika krzemu (NWSiC)</vt:lpstr>
      <vt:lpstr>Układ eksperymentalny</vt:lpstr>
      <vt:lpstr>Slide 5</vt:lpstr>
      <vt:lpstr>Slide 6</vt:lpstr>
      <vt:lpstr>Slide 7</vt:lpstr>
      <vt:lpstr>Bibliografia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Piotr</dc:creator>
  <cp:lastModifiedBy>Piotr</cp:lastModifiedBy>
  <cp:revision>48</cp:revision>
  <dcterms:created xsi:type="dcterms:W3CDTF">2016-03-20T17:53:03Z</dcterms:created>
  <dcterms:modified xsi:type="dcterms:W3CDTF">2016-05-31T21:37:06Z</dcterms:modified>
</cp:coreProperties>
</file>